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140" r:id="rId3"/>
    <p:sldId id="1142" r:id="rId4"/>
    <p:sldId id="1143" r:id="rId5"/>
    <p:sldId id="1157" r:id="rId6"/>
    <p:sldId id="1158" r:id="rId7"/>
    <p:sldId id="1159" r:id="rId8"/>
    <p:sldId id="1160" r:id="rId9"/>
    <p:sldId id="1161" r:id="rId10"/>
    <p:sldId id="1162" r:id="rId11"/>
    <p:sldId id="1163" r:id="rId12"/>
    <p:sldId id="1164" r:id="rId13"/>
    <p:sldId id="1156" r:id="rId14"/>
    <p:sldId id="1155" r:id="rId15"/>
    <p:sldId id="1165" r:id="rId16"/>
    <p:sldId id="1166" r:id="rId17"/>
    <p:sldId id="1167" r:id="rId18"/>
    <p:sldId id="1168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Ximeng was born in 2001 in a poor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her mother got into a serious illness and couldn’t even move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herself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father left them without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anything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Liu Ximeng grew up to six years old, she began to learn to take care of her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was time for schooling, Liu Ximeng didn’t want to be late for school or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 with her classmates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mornings were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morning, she got up at 5 o’clock and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breakfast and lunch for her mother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helped her wash up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 she ran to the bus stop to take the first bus to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has never been late once on school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did so well in her lessons that she was able to go to the university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5220970" algn="l"/>
                <a:tab pos="5941060" algn="l"/>
                <a:tab pos="657098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prepared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ordered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ate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enjoyed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403956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445835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考查动词辨析。句意：每天早上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她五点起床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为母亲准备早饭和午饭。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prepare 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order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点餐；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eat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enjoy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享用。根据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“... breakfast and lunch for her mother”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为母亲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早饭和午饭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她为母亲准备早饭和午饭。故选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69883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Ximeng was born in 2001 in a poor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her mother got into a serious illness and couldn’t even move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herself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father left them without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anything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Liu Ximeng grew up to six years old, she began to learn to take care of her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was time for schooling, Liu Ximeng didn’t want to be late for school or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 with her classmates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mornings were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morning, she got up at 5 o’clock and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breakfast and lunch for her mother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helped her wash up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 she ran to the bus stop to take the first bus to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has never been late once on school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did so well in her lessons that she was able to go to the university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5220970" algn="l"/>
                <a:tab pos="5941060" algn="l"/>
                <a:tab pos="657098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Personally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Unluckily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Surprisingly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47248" y="402231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4365104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考查副词辨析。句意：令人惊讶的是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她上学的时候从来没有迟到过一次。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个人地；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unluckily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不幸地；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surprisingly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令人惊讶地。根据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mornings were the ... time for her.”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所以早上对她来说是最忙的时候。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has never been late once”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她从未迟到过一次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这是令人惊讶的。 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47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Ximeng was born in 2001 in a poor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her mother got into a serious illness and couldn’t even move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herself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father left them without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anything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Liu Ximeng grew up to six years old, she began to learn to take care of her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was time for schooling, Liu Ximeng didn’t want to be late for school or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 with her classmates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mornings were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morning, she got up at 5 o’clock and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breakfast and lunch for her mother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helped her wash up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 she ran to the bus stop to take the first bus to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has never been late once on school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did so well in her lessons that she was able to go to the university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5220970" algn="l"/>
                <a:tab pos="5941060" algn="l"/>
                <a:tab pos="657098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half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time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common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fact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7988" y="404256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4428741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考查介词短语辨析。句意：事实上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她的功课非常好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能够上大学。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half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一半；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time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及时；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common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共同的；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事实上。根据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has never been late once on school days ... she did so well in her lessons”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她上学的时候从来没有迟到过一次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她的功课非常好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事实上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她的功课非常好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2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94124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look after her mother, she decided to take her mother with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am always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her for bringing me to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never give her up,”she said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angry              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thankful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friendly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25195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考查形容词辨析。句意：我总是感谢她把我带到这个世界。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angry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thankful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感激的；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friendly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友好的。根据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“bringing me to the world”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把我带到这个世界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刘羲檬感谢母亲把自己带到这个世界。故选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Ximeng’s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people all over China and in 2022, she won the 26th China Youth May Fourth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seeing her, you can feel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her eyes, which shows her love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said, “On my way of growth, I have received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future,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possible, I will try my best to share love and help people in need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220970" algn="l"/>
                <a:tab pos="5941060" algn="l"/>
                <a:tab pos="65709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考查动词辨析。句意：刘羲檬的故事感动了全国人民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,2022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她获得了第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届中国青年五四奖章。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邀请。根据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“Liu Ximeng’s story ... the people all over China”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刘羲檬的故事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全国人民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她的故事感动了全国人民。故选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Ximeng’s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people all over China and in 2022, she won the 26th China Youth May Fourth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seeing her, you can feel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her eyes, which shows her love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said, “On my way of growth, I have received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future,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possible, I will try my best to share love and help people in need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220970" algn="l"/>
                <a:tab pos="5941060" algn="l"/>
                <a:tab pos="657098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sadness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5874" y="359889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3"/>
          <p:cNvSpPr txBox="1">
            <a:spLocks/>
          </p:cNvSpPr>
          <p:nvPr/>
        </p:nvSpPr>
        <p:spPr bwMode="auto">
          <a:xfrm>
            <a:off x="360854" y="41930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考查名词辨析。句意：当你看到她时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你可以感受到她眼中的光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这展现了她对生活的热爱。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joke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sadness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talent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天赋。根据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“shows her love to life”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展现她对生活的热爱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她眼里的光展现了她对生活的热爱。故选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12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Ximeng’s story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people all over China and in 2022, she won the 26th China Youth May Fourth Medal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seeing her, you can feel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her eyes, which shows her love to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said, “On my way of growth, I have received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many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future,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possible, I will try my best to share love and help people in need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220970" algn="l"/>
                <a:tab pos="5941060" algn="l"/>
                <a:tab pos="65709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75240" y="3598894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D</a:t>
            </a:r>
            <a:endParaRPr lang="zh-CN" altLang="en-US" dirty="0"/>
          </a:p>
        </p:txBody>
      </p:sp>
      <p:sp>
        <p:nvSpPr>
          <p:cNvPr id="4" name="内容占位符 14"/>
          <p:cNvSpPr txBox="1">
            <a:spLocks/>
          </p:cNvSpPr>
          <p:nvPr/>
        </p:nvSpPr>
        <p:spPr bwMode="auto">
          <a:xfrm>
            <a:off x="360854" y="40730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考查名词辨析。句意：在成长的道路上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我得到了许多人的帮助。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钱；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食物；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will try my best to share love and help people in need”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我会尽我所能分享爱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帮助有需要的人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因为她得到了别人的帮助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所以她也想帮助其他有需要的人。故选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51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Ximeng’s story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people all over China and in 2022, she won the 26th China Youth May Fourth Medal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seeing her, you can feel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her eyes, which shows her love to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said, “On my way of growth, I have received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many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future,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possible, I will try my best to share love and help people in need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220970" algn="l"/>
                <a:tab pos="5941060" algn="l"/>
                <a:tab pos="65709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35902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4" name="内容占位符 15"/>
          <p:cNvSpPr txBox="1">
            <a:spLocks/>
          </p:cNvSpPr>
          <p:nvPr/>
        </p:nvSpPr>
        <p:spPr bwMode="auto">
          <a:xfrm>
            <a:off x="360854" y="400506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考查连词辨析。句意：在未来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如果可能的话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我会尽我所能分享爱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帮助有需要的人。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will try my best to share love and help people in need”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如果可能的话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她会帮助有需要的人。故选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582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内容占位符 16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444621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解本题时需要联系上下文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紧扣人物成长与情感升华线索。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解析重点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因果逻辑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家境贫困</a:t>
            </a:r>
            <a:r>
              <a:rPr lang="en-US" altLang="zh-CN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母亲重病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saying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父亲离家</a:t>
            </a:r>
            <a:r>
              <a:rPr lang="en-US" altLang="zh-CN" sz="2200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未发一言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照顾对象明确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情感链条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学业落后担忧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busiest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应对困境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thankful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感恩母亲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回报社会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关键词复现</a:t>
            </a:r>
            <a:r>
              <a:rPr lang="zh-CN" altLang="zh-CN" sz="2200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200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zh-CN" altLang="zh-CN" sz="2200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人生写照</a:t>
            </a:r>
            <a:r>
              <a:rPr lang="zh-CN" altLang="zh-CN" sz="2200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眼中光芒</a:t>
            </a:r>
            <a:r>
              <a:rPr lang="zh-CN" altLang="zh-CN" sz="2200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形成精神</a:t>
            </a:r>
            <a:r>
              <a:rPr lang="zh-CN" altLang="zh-CN" sz="2200" b="1" spc="-15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品质</a:t>
            </a:r>
            <a:endParaRPr lang="en-US" altLang="zh-CN" sz="2200" b="1" spc="-15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呼应。</a:t>
            </a:r>
            <a:endParaRPr lang="en-US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行为呼应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prepared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准备餐食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→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Surprisingly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坚持守时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→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sz="2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fact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学业优异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展现坚韧品格。</a:t>
            </a:r>
            <a:endParaRPr lang="en-US" altLang="zh-CN" sz="22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338820" y="1186436"/>
            <a:ext cx="11507882" cy="4546820"/>
          </a:xfrm>
          <a:prstGeom prst="rect">
            <a:avLst/>
          </a:prstGeom>
          <a:noFill/>
          <a:ln w="19050" algn="ctr">
            <a:solidFill>
              <a:srgbClr val="2ABDF2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888" y="848337"/>
            <a:ext cx="1557888" cy="47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00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26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届中国青年五四奖章的获得者刘羲檬的感人故事。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366" y="980728"/>
            <a:ext cx="10873679" cy="121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real strong man is not the one who never tears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the one who runs with tears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Running with tears is the true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Liu Ximeng’s life in the past 20 years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90620" algn="l"/>
                <a:tab pos="5220970" algn="l"/>
                <a:tab pos="5941060" algn="l"/>
                <a:tab pos="657098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5874" y="19427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3696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含泪奔跑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是刘羲檬过去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年生活的真实写照。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榜样；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计划；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 mother got into a serious illness”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她的妈妈患了重病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began to learn to take care of her...”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她开始学习照顾她的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她的生活很艰难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含泪奔跑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是她生活的真实写照。 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Ximeng was born in 2001 in a poor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her mother got into a serious illness and couldn’t even move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herself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father left them without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anything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Liu Ximeng grew up to six years old, she began to learn to take care of her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was time for schooling, Liu Ximeng didn’t want to be late for school or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 with her classmates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mornings were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morning, she got up at 5 o’clock and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breakfast and lunch for her mother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helped her wash up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 she ran to the bus stop to take the first bus to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has never been late once on school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did so well in her lessons that she was able to go to the university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224213" algn="l"/>
                <a:tab pos="5940425" algn="l"/>
                <a:tab pos="6570663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easier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colder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4005064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428741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考查形容词比较级辨析。句意：更糟糕的是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她的母亲得了重病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自己动不了。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更好的；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更糟糕的；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更容易的；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更冷的。根据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“Liu Ximeng was born in 2001 in a poor family.”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刘羲檬于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2001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年出生于一个贫穷的家庭。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母亲身患重病对她来说是更糟糕的情况。故选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Ximeng was born in 2001 in a poor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her mother got into a serious illness and couldn’t even move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herself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father left them without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anything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Liu Ximeng grew up to six years old, she began to learn to take care of her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was time for schooling, Liu Ximeng didn’t want to be late for school or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 with her classmates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mornings were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morning, she got up at 5 o’clock and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breakfast and lunch for her mother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helped her wash up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 she ran to the bus stop to take the first bus to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has never been late once on school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did so well in her lessons that she was able to go to the university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5220970" algn="l"/>
                <a:tab pos="5941060" algn="l"/>
                <a:tab pos="657098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400509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508965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考查介词辨析。句意同上。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oneself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靠自己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36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Ximeng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born in 2001 in a poor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her mother got into a serious illness and couldn’t even move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father left them without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Ximeng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grew up to six years old, she began to learn to take care of her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was time for schooling, Liu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Ximeng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want to be late for school or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 with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mornings were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morning, she got up at 5 o’clock and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breakfast and lunch for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helped her wash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that, she ran to the bus stop to take the first bus to school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has never been late once on school days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did so well in her lessons that she was able to go to the university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5220970" algn="l"/>
                <a:tab pos="5941060" algn="l"/>
                <a:tab pos="657098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refusing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choosing</a:t>
            </a:r>
            <a:endParaRPr lang="zh-CN" altLang="zh-CN" sz="1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6040" y="403094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437112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考查动词辨析。句意：她的父亲什么也没说就离开了她们。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建造；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 father left them without ... anything.”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她的父亲离开了她们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任何事。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父亲什么也没说就离开了她们。 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3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Ximeng was born in 2001 in a poor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her mother got into a serious illness and couldn’t even move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herself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father left them without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anything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Liu Ximeng grew up to six years old, she began to learn to take care of her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was time for schooling, Liu Ximeng didn’t want to be late for school or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 with her classmates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mornings were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morning, she got up at 5 o’clock and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breakfast and lunch for her mother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helped her wash up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 she ran to the bus stop to take the first bus to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has never been late once on school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did so well in her lessons that she was able to go to the university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5220970" algn="l"/>
                <a:tab pos="5941060" algn="l"/>
                <a:tab pos="657098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brother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mother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grandmother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sister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4005064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4437112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考查名词辨析。句意：当刘羲檬长大到六岁时就开始学着照顾她的母亲。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兄弟；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母亲；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grandmother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祖母；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姐妹。根据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 mother got into a serious illness”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她的妈妈患了重病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她学着照顾她的母亲。故选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8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Ximeng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born in 2001 in a poor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her mother got into a serious illness and couldn’t even move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father left them without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Ximeng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grew up to six years old, she began to learn to take care of her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was time for schooling, Liu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Ximeng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want to be late for school or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 with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mornings were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morning, she got up at 5 o’clock and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breakfast and lunch for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helped her wash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that, she ran to the bus stop to take the first bus to school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has never been late once on school days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did so well in her lessons that she was able to go to the university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5220970" algn="l"/>
                <a:tab pos="5941060" algn="l"/>
                <a:tab pos="657098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endParaRPr lang="zh-CN" altLang="zh-CN" sz="1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4047187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4361036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考查动词辨析。句意：到了上学的时候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刘羲檬不想迟到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也不想落后于同学们。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落下；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长大。根据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“Liu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Ximeng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want to ... behind with her classmates”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刘羲檬不想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她不想落后于同学们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,fall behind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60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87798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Ximeng was born in 2001 in a poor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her mother got into a serious illness and couldn’t even move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herself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father left them without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anything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Liu Ximeng grew up to six years old, she began to learn to take care of her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was time for schooling, Liu Ximeng didn’t want to be late for school or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 with her classmates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mornings were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morning, she got up at 5 o’clock and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breakfast and lunch for her mother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helped her wash up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 she ran to the bus stop to take the first bus to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has never been late once on school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did so well in her lessons that she was able to go to the university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690620" algn="l"/>
                <a:tab pos="5220970" algn="l"/>
                <a:tab pos="5941060" algn="l"/>
                <a:tab pos="657098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slowest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busiest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easiest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greatest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387963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4255108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考查形容词最高级辨析。句意：所以早上对她来说是最忙的时候。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slowest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最慢的；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busiest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最忙的；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最容易的；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greatest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最伟大的。根据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morning,she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up at 5 o’clock ... Then she helped her wash up. After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that,she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ran to the bus stop to take the first bus to school.”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每天早上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她五点起床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然后她帮她洗漱。之后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她跑到公共汽车站坐第一班车去学校。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早上是刘羲檬最忙的时候。故选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071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3594</Words>
  <Application>Microsoft Office PowerPoint</Application>
  <PresentationFormat>自定义</PresentationFormat>
  <Paragraphs>70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450</cp:revision>
  <dcterms:created xsi:type="dcterms:W3CDTF">2020-11-06T05:24:00Z</dcterms:created>
  <dcterms:modified xsi:type="dcterms:W3CDTF">2025-09-17T19:59:23Z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